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A000-A0A1-4416-B26C-BD8C656C0C73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B05F4D-6185-45BD-BED7-0FDA486F2D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A000-A0A1-4416-B26C-BD8C656C0C73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5F4D-6185-45BD-BED7-0FDA486F2D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A000-A0A1-4416-B26C-BD8C656C0C73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5F4D-6185-45BD-BED7-0FDA486F2D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19AA000-A0A1-4416-B26C-BD8C656C0C73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7B05F4D-6185-45BD-BED7-0FDA486F2D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A000-A0A1-4416-B26C-BD8C656C0C73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5F4D-6185-45BD-BED7-0FDA486F2D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A000-A0A1-4416-B26C-BD8C656C0C73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5F4D-6185-45BD-BED7-0FDA486F2D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5F4D-6185-45BD-BED7-0FDA486F2D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A000-A0A1-4416-B26C-BD8C656C0C73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A000-A0A1-4416-B26C-BD8C656C0C73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5F4D-6185-45BD-BED7-0FDA486F2D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A000-A0A1-4416-B26C-BD8C656C0C73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5F4D-6185-45BD-BED7-0FDA486F2D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19AA000-A0A1-4416-B26C-BD8C656C0C73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B05F4D-6185-45BD-BED7-0FDA486F2D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A000-A0A1-4416-B26C-BD8C656C0C73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B05F4D-6185-45BD-BED7-0FDA486F2D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19AA000-A0A1-4416-B26C-BD8C656C0C73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7B05F4D-6185-45BD-BED7-0FDA486F2D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descarg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6050" y="1285860"/>
            <a:ext cx="3343292" cy="4579614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7200" dirty="0" smtClean="0"/>
              <a:t>MONTAIGNE</a:t>
            </a:r>
            <a:endParaRPr lang="es-E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/>
          <a:lstStyle/>
          <a:p>
            <a:r>
              <a:rPr lang="es-ES" dirty="0" smtClean="0"/>
              <a:t>Nació y murió en Burdeos (1533-1592)</a:t>
            </a:r>
          </a:p>
          <a:p>
            <a:endParaRPr lang="es-ES" dirty="0" smtClean="0"/>
          </a:p>
          <a:p>
            <a:r>
              <a:rPr lang="es-ES" dirty="0" smtClean="0"/>
              <a:t>Vivió con campesinos para entender la situación de pobreza, a pesar de nacer en una familia de bien.</a:t>
            </a:r>
          </a:p>
          <a:p>
            <a:endParaRPr lang="es-ES" dirty="0" smtClean="0"/>
          </a:p>
          <a:p>
            <a:r>
              <a:rPr lang="es-ES" dirty="0" smtClean="0"/>
              <a:t>Educación liberal y humanista.</a:t>
            </a:r>
          </a:p>
          <a:p>
            <a:endParaRPr lang="es-ES" dirty="0" smtClean="0"/>
          </a:p>
          <a:p>
            <a:r>
              <a:rPr lang="es-ES" dirty="0" smtClean="0"/>
              <a:t>Dominio de varios idiomas.</a:t>
            </a:r>
          </a:p>
          <a:p>
            <a:endParaRPr lang="es-ES" dirty="0" smtClean="0"/>
          </a:p>
          <a:p>
            <a:r>
              <a:rPr lang="es-ES" smtClean="0"/>
              <a:t>Magistrado </a:t>
            </a:r>
            <a:r>
              <a:rPr lang="es-ES" dirty="0" smtClean="0"/>
              <a:t>y considerado el creador de los ensayos.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4766"/>
          </a:xfrm>
        </p:spPr>
        <p:txBody>
          <a:bodyPr>
            <a:normAutofit fontScale="90000"/>
          </a:bodyPr>
          <a:lstStyle/>
          <a:p>
            <a:pPr algn="ctr"/>
            <a:endParaRPr lang="es-ES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</a:t>
            </a:r>
            <a:r>
              <a:rPr lang="es-ES" dirty="0" smtClean="0"/>
              <a:t>último papel que en la vida desempeñamos,</a:t>
            </a:r>
          </a:p>
          <a:p>
            <a:pPr>
              <a:buNone/>
            </a:pPr>
            <a:r>
              <a:rPr lang="es-ES" dirty="0" smtClean="0"/>
              <a:t>    cuando </a:t>
            </a:r>
            <a:r>
              <a:rPr lang="es-ES" dirty="0" smtClean="0"/>
              <a:t>la hora de la muerte, nos es llegada, nada hay que disimular, preciso es hablar claro,</a:t>
            </a:r>
          </a:p>
          <a:p>
            <a:pPr>
              <a:buNone/>
            </a:pPr>
            <a:r>
              <a:rPr lang="es-ES" dirty="0" smtClean="0"/>
              <a:t>    preciso </a:t>
            </a:r>
            <a:r>
              <a:rPr lang="es-ES" dirty="0" smtClean="0"/>
              <a:t>es mostrar lo que hay de bueno y de concreto en el fondo de nuestra alma.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LIBRO I (XVIII)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53016"/>
          </a:xfrm>
        </p:spPr>
        <p:txBody>
          <a:bodyPr>
            <a:normAutofit/>
          </a:bodyPr>
          <a:lstStyle/>
          <a:p>
            <a:r>
              <a:rPr lang="es-ES" dirty="0" smtClean="0"/>
              <a:t>No </a:t>
            </a:r>
            <a:r>
              <a:rPr lang="es-ES" dirty="0" smtClean="0"/>
              <a:t>sabemos dónde la muerte nos espera; aguardémosla en todas partes. </a:t>
            </a:r>
            <a:r>
              <a:rPr lang="es-ES" dirty="0" smtClean="0"/>
              <a:t>La premeditación </a:t>
            </a:r>
            <a:r>
              <a:rPr lang="es-ES" dirty="0" smtClean="0"/>
              <a:t>de la muerte es premeditación de libertad; quien ha aprendido a morir olvida la servidumbre; no hay mal posible en la vida para aquel que ha comprendido bien que la privación de la misma no es un mal: saber morir nos libra de toda sujeción y </a:t>
            </a:r>
            <a:r>
              <a:rPr lang="es-ES" dirty="0" smtClean="0"/>
              <a:t>obligación.</a:t>
            </a:r>
          </a:p>
          <a:p>
            <a:r>
              <a:rPr lang="es-ES" dirty="0" smtClean="0"/>
              <a:t>Yo no soy melancólico, sino soñador. Nada hay de que me haya ocupado tanto en toda ocasión como de pensar en la muerte, aun en la época más licenciosa de mi edad.</a:t>
            </a:r>
          </a:p>
          <a:p>
            <a:endParaRPr lang="es-ES" dirty="0" smtClean="0"/>
          </a:p>
          <a:p>
            <a:endParaRPr lang="es-ES" b="1" dirty="0" smtClean="0"/>
          </a:p>
          <a:p>
            <a:pPr>
              <a:buNone/>
            </a:pP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-571528"/>
            <a:ext cx="8229600" cy="1714512"/>
          </a:xfrm>
        </p:spPr>
        <p:txBody>
          <a:bodyPr/>
          <a:lstStyle/>
          <a:p>
            <a:pPr algn="ctr"/>
            <a:r>
              <a:rPr lang="es-ES" dirty="0" smtClean="0"/>
              <a:t>LIBRO I (XIX)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LIBRO II (XIII)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428596" y="1524000"/>
            <a:ext cx="8279540" cy="4572000"/>
          </a:xfrm>
        </p:spPr>
        <p:txBody>
          <a:bodyPr/>
          <a:lstStyle/>
          <a:p>
            <a:r>
              <a:rPr lang="es-ES" dirty="0" smtClean="0"/>
              <a:t>No es razonable suponer resolución y firmeza en quien no cree encontrarse todavía en el momento del peligro, aunque realmente esté dentro de él; tampoco basta que un hombre muera con entereza si de antemano no se preparó para desplegarla, pues acontece a muchos que violentan su continente y sus palabras para en ello alcanzar la reputación que esperan gozar todavía en vida.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297</TotalTime>
  <Words>282</Words>
  <Application>Microsoft Office PowerPoint</Application>
  <PresentationFormat>Presentación en pantalla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Papel</vt:lpstr>
      <vt:lpstr>MONTAIGNE</vt:lpstr>
      <vt:lpstr>Diapositiva 2</vt:lpstr>
      <vt:lpstr>LIBRO I (XVIII)</vt:lpstr>
      <vt:lpstr>LIBRO I (XIX)</vt:lpstr>
      <vt:lpstr>LIBRO II (XIII)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MONTAIGNE</dc:title>
  <dc:creator>Propietario</dc:creator>
  <cp:lastModifiedBy>Propietario</cp:lastModifiedBy>
  <cp:revision>24</cp:revision>
  <dcterms:created xsi:type="dcterms:W3CDTF">2014-02-12T18:57:52Z</dcterms:created>
  <dcterms:modified xsi:type="dcterms:W3CDTF">2014-02-13T21:26:17Z</dcterms:modified>
</cp:coreProperties>
</file>